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01246-EFC5-440C-8FDE-6486DACADCE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966ECB-3730-4112-BB59-C9BF0BF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04566719"/>
              </p:ext>
            </p:extLst>
          </p:nvPr>
        </p:nvGraphicFramePr>
        <p:xfrm>
          <a:off x="0" y="0"/>
          <a:ext cx="9296400" cy="685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24100"/>
                <a:gridCol w="2324100"/>
                <a:gridCol w="2324100"/>
                <a:gridCol w="23241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sr-Cyrl-RS" sz="3200" b="0" dirty="0" smtClean="0"/>
                        <a:t>књига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b="0" dirty="0" smtClean="0"/>
                        <a:t>алкохол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b="0" dirty="0" smtClean="0"/>
                        <a:t>вече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b="0" dirty="0" smtClean="0"/>
                        <a:t>вода</a:t>
                      </a:r>
                      <a:endParaRPr lang="en-US" sz="3200" b="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Габријел Гарсија Маркес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600" dirty="0" smtClean="0"/>
                        <a:t>пиће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мол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Мртво</a:t>
                      </a:r>
                      <a:endParaRPr lang="en-US" sz="32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 smtClean="0"/>
                        <a:t>упознавање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Мартини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напијање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плажа</a:t>
                      </a:r>
                      <a:endParaRPr lang="en-US" sz="32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 smtClean="0"/>
                        <a:t>„Сто године</a:t>
                      </a:r>
                      <a:r>
                        <a:rPr lang="sr-Cyrl-RS" sz="2800" baseline="0" dirty="0" smtClean="0"/>
                        <a:t> самоће“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Коктел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Излазак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3200" dirty="0" smtClean="0"/>
                        <a:t>Море</a:t>
                      </a:r>
                      <a:endParaRPr lang="en-US" sz="3200" dirty="0"/>
                    </a:p>
                  </a:txBody>
                  <a:tcPr/>
                </a:tc>
              </a:tr>
              <a:tr h="1371600">
                <a:tc gridSpan="4">
                  <a:txBody>
                    <a:bodyPr/>
                    <a:lstStyle/>
                    <a:p>
                      <a:pPr algn="ctr"/>
                      <a:r>
                        <a:rPr lang="sr-Cyrl-RS" sz="6000" dirty="0" smtClean="0"/>
                        <a:t>Мохито </a:t>
                      </a:r>
                      <a:endParaRPr lang="en-US" sz="6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514600" y="158930"/>
            <a:ext cx="1981200" cy="10602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Б1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53000" y="150222"/>
            <a:ext cx="1828800" cy="10689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39000" y="158931"/>
            <a:ext cx="1905000" cy="1060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Г1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403" y="1452154"/>
            <a:ext cx="2181497" cy="1062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14600" y="1452154"/>
            <a:ext cx="1981200" cy="1062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Б2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953000" y="1452154"/>
            <a:ext cx="1828800" cy="1062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239000" y="1452154"/>
            <a:ext cx="1905000" cy="1062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Г2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6402" y="2857500"/>
            <a:ext cx="2181497" cy="1104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А3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514600" y="2857500"/>
            <a:ext cx="1981200" cy="1104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Б3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922520" y="2857500"/>
            <a:ext cx="1828800" cy="1104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В3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239000" y="2857500"/>
            <a:ext cx="1905000" cy="1104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Г3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6403" y="4206240"/>
            <a:ext cx="2181497" cy="1127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514600" y="4206240"/>
            <a:ext cx="1981200" cy="1127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53000" y="4206240"/>
            <a:ext cx="1828800" cy="1127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239000" y="4206239"/>
            <a:ext cx="1905000" cy="1127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Г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90600" y="5715000"/>
            <a:ext cx="7315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Коначно решење</a:t>
            </a:r>
            <a:endParaRPr lang="en-US" sz="3200" dirty="0"/>
          </a:p>
        </p:txBody>
      </p:sp>
      <p:sp>
        <p:nvSpPr>
          <p:cNvPr id="25" name="Rounded Rectangle 24"/>
          <p:cNvSpPr/>
          <p:nvPr/>
        </p:nvSpPr>
        <p:spPr>
          <a:xfrm>
            <a:off x="66402" y="158930"/>
            <a:ext cx="2181497" cy="10602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0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31999"/>
            <a:ext cx="3692434" cy="37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512511" cy="1143000"/>
          </a:xfrm>
        </p:spPr>
        <p:txBody>
          <a:bodyPr/>
          <a:lstStyle/>
          <a:p>
            <a:r>
              <a:rPr lang="sr-Cyrl-RS" dirty="0" smtClean="0"/>
              <a:t>Франческа Лонго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7391400" cy="4770120"/>
          </a:xfrm>
        </p:spPr>
        <p:txBody>
          <a:bodyPr/>
          <a:lstStyle/>
          <a:p>
            <a:r>
              <a:rPr lang="sr-Cyrl-RS" dirty="0" smtClean="0"/>
              <a:t>Франческа Лонго рођена је 1956. године. Бави се већ неколико деценија младима пловећи по осећају кроз њихов свет. Као саучесница у незгодној улози мајке, убеђена је да не треба претеривати у уопштеним судовима о некој генерацији родитеља и  деце. Она је новинарка, књижевница, ауторка радио и ТВ текстова, али пре свега компусивни графоман. Преминула је 2015. године.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66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31"/>
            <a:ext cx="9144000" cy="68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64" y="0"/>
            <a:ext cx="9152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63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1" y="-6531"/>
            <a:ext cx="5249090" cy="68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49" y="0"/>
            <a:ext cx="7334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32"/>
            <a:ext cx="4800599" cy="68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27" y="0"/>
            <a:ext cx="914361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42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512511" cy="1143000"/>
          </a:xfrm>
        </p:spPr>
        <p:txBody>
          <a:bodyPr/>
          <a:lstStyle/>
          <a:p>
            <a:r>
              <a:rPr lang="sr-Cyrl-RS" dirty="0" smtClean="0"/>
              <a:t>ХВАЛА НА ПАЖЊИ!!!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981200"/>
            <a:ext cx="6400800" cy="3474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824413" cy="405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</TotalTime>
  <Words>115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Slipstream</vt:lpstr>
      <vt:lpstr>Slide 1</vt:lpstr>
      <vt:lpstr>Франческа Лонго</vt:lpstr>
      <vt:lpstr>Slide 3</vt:lpstr>
      <vt:lpstr>ХВАЛА НА ПАЖЊИ!!!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</dc:creator>
  <cp:lastModifiedBy>komp</cp:lastModifiedBy>
  <cp:revision>29</cp:revision>
  <dcterms:created xsi:type="dcterms:W3CDTF">2017-12-01T13:02:41Z</dcterms:created>
  <dcterms:modified xsi:type="dcterms:W3CDTF">2017-12-15T09:11:58Z</dcterms:modified>
</cp:coreProperties>
</file>