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Z" initials="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2-19T11:55:18.539" idx="1">
    <p:pos x="986" y="3046"/>
    <p:text>е</p:tex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2E1D22D-326C-4231-9457-70036AF830A8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A7E47-432B-4001-AF5E-E88A9D8A83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D22D-326C-4231-9457-70036AF830A8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A7E47-432B-4001-AF5E-E88A9D8A83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D22D-326C-4231-9457-70036AF830A8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A7E47-432B-4001-AF5E-E88A9D8A83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D22D-326C-4231-9457-70036AF830A8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A7E47-432B-4001-AF5E-E88A9D8A831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D22D-326C-4231-9457-70036AF830A8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A7E47-432B-4001-AF5E-E88A9D8A831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D22D-326C-4231-9457-70036AF830A8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A7E47-432B-4001-AF5E-E88A9D8A831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D22D-326C-4231-9457-70036AF830A8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A7E47-432B-4001-AF5E-E88A9D8A83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D22D-326C-4231-9457-70036AF830A8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A7E47-432B-4001-AF5E-E88A9D8A831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D22D-326C-4231-9457-70036AF830A8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A7E47-432B-4001-AF5E-E88A9D8A83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D22D-326C-4231-9457-70036AF830A8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A7E47-432B-4001-AF5E-E88A9D8A831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D22D-326C-4231-9457-70036AF830A8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A7E47-432B-4001-AF5E-E88A9D8A83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2E1D22D-326C-4231-9457-70036AF830A8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25A7E47-432B-4001-AF5E-E88A9D8A831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929255" cy="2133600"/>
          </a:xfrm>
        </p:spPr>
        <p:txBody>
          <a:bodyPr/>
          <a:lstStyle/>
          <a:p>
            <a:r>
              <a:rPr lang="sr-Cyrl-RS" sz="9600" dirty="0" smtClean="0"/>
              <a:t>чик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2952750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92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r-Cyrl-RS" sz="8000" dirty="0" smtClean="0"/>
              <a:t>ХВАЛА НА ПАЖЊИ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98968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Кључне речи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Два дечака</a:t>
            </a:r>
          </a:p>
          <a:p>
            <a:r>
              <a:rPr lang="sr-Cyrl-RS" dirty="0" smtClean="0"/>
              <a:t>Украдена  лада</a:t>
            </a:r>
          </a:p>
          <a:p>
            <a:r>
              <a:rPr lang="sr-Cyrl-RS" dirty="0" smtClean="0"/>
              <a:t>Путовање заобилазним путевима кроз непознату Немачку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66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1600" dirty="0" smtClean="0"/>
              <a:t>Мајк Клингенберг проводи велики летњи распуст сам крај базена у родитељској вили. Мајка му је на клиници за лечење болести зависности, а отац саасистенкињом на службеном путу. Тада се појављује Чик, односно Андреј Чихачов, који је некако успео да пређе из специјалне школе у гимназију. Осим тога, мазнуо је аутомобил. Тако почиње пустоловина кроз немачку провинцију , незаборавно путовање без мапа и компаса- као речна пустоловина Тома </a:t>
            </a:r>
            <a:r>
              <a:rPr lang="en-US" sz="1600" dirty="0"/>
              <a:t>C</a:t>
            </a:r>
            <a:r>
              <a:rPr lang="sr-Cyrl-RS" sz="1600" dirty="0" smtClean="0"/>
              <a:t>ојера и Хаклберија Фина.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4256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„Књига коју ћемо читати и за педесет година. Ипак најбољеје да са читањем почнемо одмах.“  </a:t>
            </a:r>
            <a:r>
              <a:rPr lang="en-US" dirty="0" smtClean="0"/>
              <a:t>Frankfurter </a:t>
            </a:r>
            <a:r>
              <a:rPr lang="en-US" dirty="0" err="1" smtClean="0"/>
              <a:t>Allgemeine</a:t>
            </a:r>
            <a:r>
              <a:rPr lang="en-US" dirty="0" smtClean="0"/>
              <a:t> </a:t>
            </a:r>
            <a:r>
              <a:rPr lang="en-US" dirty="0" err="1"/>
              <a:t>Z</a:t>
            </a:r>
            <a:r>
              <a:rPr lang="en-US" dirty="0" err="1" smtClean="0"/>
              <a:t>eitung</a:t>
            </a:r>
            <a:endParaRPr lang="sr-Latn-RS" dirty="0"/>
          </a:p>
          <a:p>
            <a:r>
              <a:rPr lang="sr-Cyrl-RS" dirty="0" smtClean="0"/>
              <a:t>Добитник књижевне награде </a:t>
            </a:r>
            <a:r>
              <a:rPr lang="en-US" dirty="0" err="1" smtClean="0"/>
              <a:t>Klemens</a:t>
            </a:r>
            <a:r>
              <a:rPr lang="en-US" dirty="0" smtClean="0"/>
              <a:t> Brentano 2011. </a:t>
            </a:r>
            <a:r>
              <a:rPr lang="sr-Cyrl-RS" dirty="0" smtClean="0"/>
              <a:t>године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7200"/>
            <a:ext cx="4295775" cy="621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4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„Уз Чика се смејемо, али смо и дирнути, каткад до суза. То је књига која успева да усрећи одрасле, мада се увек може поклонити и младима.“    </a:t>
            </a:r>
            <a:r>
              <a:rPr lang="de-DE" dirty="0" smtClean="0"/>
              <a:t>Süddeutsche Zeitung</a:t>
            </a:r>
            <a:endParaRPr lang="sr-Cyrl-R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90563"/>
            <a:ext cx="3810000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88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Чика ће попут књиге </a:t>
            </a:r>
            <a:r>
              <a:rPr lang="sr-Cyrl-R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„Ловац у житу“  </a:t>
            </a:r>
            <a:r>
              <a:rPr lang="sr-Cyrl-RS" dirty="0" smtClean="0"/>
              <a:t>читати многе генерације</a:t>
            </a:r>
            <a:endParaRPr lang="en-US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457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20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„Чик је истовремено и леп и тужан пустоловни роман о загонетним пределима Немачке, који има само један недостатак: не желимо да се прича заврши“   </a:t>
            </a:r>
            <a:r>
              <a:rPr lang="de-DE" dirty="0" smtClean="0"/>
              <a:t>Deutschlandradio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67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 књизи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Формат :</a:t>
            </a:r>
            <a:r>
              <a:rPr lang="en-US" dirty="0" smtClean="0"/>
              <a:t> </a:t>
            </a:r>
            <a:r>
              <a:rPr lang="sr-Cyrl-RS" dirty="0" smtClean="0"/>
              <a:t>13</a:t>
            </a:r>
            <a:r>
              <a:rPr lang="en-US" dirty="0" smtClean="0"/>
              <a:t>x</a:t>
            </a:r>
            <a:r>
              <a:rPr lang="sr-Cyrl-RS" dirty="0" smtClean="0"/>
              <a:t>20</a:t>
            </a:r>
            <a:r>
              <a:rPr lang="en-US" dirty="0" smtClean="0"/>
              <a:t> </a:t>
            </a:r>
            <a:r>
              <a:rPr lang="en-US" dirty="0"/>
              <a:t>cm</a:t>
            </a:r>
          </a:p>
          <a:p>
            <a:r>
              <a:rPr lang="sr-Cyrl-RS" dirty="0" smtClean="0"/>
              <a:t>Број страна</a:t>
            </a:r>
            <a:r>
              <a:rPr lang="en-US" dirty="0" smtClean="0"/>
              <a:t>: </a:t>
            </a:r>
            <a:r>
              <a:rPr lang="sr-Cyrl-RS" dirty="0" smtClean="0"/>
              <a:t>256(253 стране за читање)</a:t>
            </a:r>
            <a:endParaRPr lang="en-US" dirty="0"/>
          </a:p>
          <a:p>
            <a:r>
              <a:rPr lang="sr-Cyrl-RS" dirty="0" smtClean="0"/>
              <a:t>Писмо </a:t>
            </a:r>
            <a:r>
              <a:rPr lang="en-US" dirty="0" smtClean="0"/>
              <a:t>: </a:t>
            </a:r>
            <a:r>
              <a:rPr lang="sr-Cyrl-RS" dirty="0" smtClean="0"/>
              <a:t>Латиница</a:t>
            </a:r>
            <a:endParaRPr lang="en-US" dirty="0"/>
          </a:p>
          <a:p>
            <a:r>
              <a:rPr lang="sr-Cyrl-RS" dirty="0" smtClean="0"/>
              <a:t>Повез : Мек</a:t>
            </a:r>
            <a:endParaRPr lang="en-US" dirty="0"/>
          </a:p>
          <a:p>
            <a:r>
              <a:rPr lang="sr-Cyrl-RS" dirty="0" smtClean="0"/>
              <a:t>Година издања</a:t>
            </a:r>
            <a:r>
              <a:rPr lang="en-US" dirty="0" smtClean="0"/>
              <a:t>: </a:t>
            </a:r>
            <a:r>
              <a:rPr lang="sr-Cyrl-RS" dirty="0" smtClean="0"/>
              <a:t>2012.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19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Укратко о аутору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514600"/>
            <a:ext cx="6400800" cy="3048001"/>
          </a:xfrm>
        </p:spPr>
        <p:txBody>
          <a:bodyPr/>
          <a:lstStyle/>
          <a:p>
            <a:r>
              <a:rPr lang="sr-Cyrl-RS" dirty="0" smtClean="0"/>
              <a:t>Име: Волганг Херндорф</a:t>
            </a:r>
            <a:endParaRPr lang="en-US" dirty="0" smtClean="0"/>
          </a:p>
          <a:p>
            <a:r>
              <a:rPr lang="sr-Cyrl-RS" dirty="0" smtClean="0"/>
              <a:t>Рођен</a:t>
            </a:r>
            <a:r>
              <a:rPr lang="sr-Cyrl-RS" dirty="0"/>
              <a:t>: 12. јун 1965., Хамбург, Немачка</a:t>
            </a:r>
          </a:p>
          <a:p>
            <a:r>
              <a:rPr lang="sr-Cyrl-RS" dirty="0" smtClean="0"/>
              <a:t>Умро: </a:t>
            </a:r>
            <a:r>
              <a:rPr lang="sr-Cyrl-RS" dirty="0"/>
              <a:t>26. август 2013., Берлин, Немачка</a:t>
            </a:r>
          </a:p>
          <a:p>
            <a:r>
              <a:rPr lang="sr-Cyrl-RS" dirty="0" smtClean="0"/>
              <a:t>Супруга</a:t>
            </a:r>
            <a:r>
              <a:rPr lang="sr-Cyrl-RS" dirty="0"/>
              <a:t>: </a:t>
            </a:r>
            <a:r>
              <a:rPr lang="en-US" dirty="0" err="1"/>
              <a:t>Carola</a:t>
            </a:r>
            <a:r>
              <a:rPr lang="en-US" dirty="0"/>
              <a:t> </a:t>
            </a:r>
            <a:r>
              <a:rPr lang="en-US" dirty="0" err="1"/>
              <a:t>Wimmer</a:t>
            </a:r>
            <a:endParaRPr lang="en-US" dirty="0"/>
          </a:p>
          <a:p>
            <a:r>
              <a:rPr lang="sr-Cyrl-RS" dirty="0"/>
              <a:t>Сахрањен/а: Доротејино гробље, Берлин, Немачка</a:t>
            </a:r>
          </a:p>
          <a:p>
            <a:r>
              <a:rPr lang="sr-Cyrl-RS" dirty="0" smtClean="0"/>
              <a:t>Филмови</a:t>
            </a:r>
            <a:r>
              <a:rPr lang="sr-Cyrl-RS" dirty="0"/>
              <a:t>: Збогом... Берлин</a:t>
            </a:r>
            <a:r>
              <a:rPr lang="sr-Cyrl-RS" dirty="0" smtClean="0"/>
              <a:t>!</a:t>
            </a: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"/>
            <a:ext cx="4424363" cy="637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06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2787</TotalTime>
  <Words>273</Words>
  <Application>Microsoft Office PowerPoint</Application>
  <PresentationFormat>On-screen Show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Couture</vt:lpstr>
      <vt:lpstr>чик</vt:lpstr>
      <vt:lpstr>Кључне речи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О књизи</vt:lpstr>
      <vt:lpstr>Укратко о аутору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чик</dc:title>
  <dc:creator>JEZ</dc:creator>
  <cp:lastModifiedBy>JEZ</cp:lastModifiedBy>
  <cp:revision>13</cp:revision>
  <dcterms:created xsi:type="dcterms:W3CDTF">2017-12-17T12:30:19Z</dcterms:created>
  <dcterms:modified xsi:type="dcterms:W3CDTF">2017-12-19T11:02:11Z</dcterms:modified>
</cp:coreProperties>
</file>